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0" d="100"/>
          <a:sy n="70" d="100"/>
        </p:scale>
        <p:origin x="4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A8A79C-E1D9-4FA1-A69A-3DC6A92829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B5125A6-8044-4009-8262-501FDF9D5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080B9B-FDAB-4308-9219-02733A836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35F6-BCA4-48F6-8533-9DF9E2FE5A6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E02A48-06D9-451E-A0EE-35EB627B6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A140A5-552F-4C0D-A54A-716BA1E25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E2FE-D2E1-43BF-8584-5466F4944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6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FCBE15-F20F-4364-98B0-556623DD8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77BC82D-2DDA-49BE-B901-0683EED81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D7F5B5-B11A-4B09-86CF-4EDC1CFF9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35F6-BCA4-48F6-8533-9DF9E2FE5A6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B77212-6A44-4CDF-A4DA-531F80F71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A07AE4-8565-45CF-911E-2FBB40B93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E2FE-D2E1-43BF-8584-5466F4944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13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D5E46F6-64C7-4A7A-9640-F68BB6D549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3769C53-A94E-4D32-B178-DCF046573E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E856218-9433-4066-9B43-5DF692213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35F6-BCA4-48F6-8533-9DF9E2FE5A6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07D3B28-9926-4010-9F2A-757965237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9A2750-F54B-4196-A1A4-244F436A8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E2FE-D2E1-43BF-8584-5466F4944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27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A0F829-5E9A-4156-BFBF-BA8A70308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E7A8FB-F730-4E75-8DCE-CA878EFBC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59082C-488B-4BF1-9B67-F4CE1C078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35F6-BCA4-48F6-8533-9DF9E2FE5A6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C03337-CDED-4F28-B7B8-C58F7DBA5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537E046-46F7-4203-A54E-C50464310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E2FE-D2E1-43BF-8584-5466F4944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8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C828D6-31F0-4745-81E8-1ED118184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14791A5-B4BC-454D-9DF1-FD2E09E83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6FB730-EDFB-47BA-8060-B0E0DAECA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35F6-BCA4-48F6-8533-9DF9E2FE5A6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D3D97E-A906-49AF-A36B-A4A9B4682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7D3EC43-FA35-4BF0-ACFE-704683983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E2FE-D2E1-43BF-8584-5466F4944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49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939385-7D7B-464A-ABC3-1E5A0CF95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17952F-68B8-435C-B9AC-217EA836C8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845A53D-491F-496F-9A4F-89078F45A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4200807-9AC8-4CE7-B8CA-075BE18A1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35F6-BCA4-48F6-8533-9DF9E2FE5A6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15EF47F-5241-4098-AD9E-363A8E90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278D50A-8A51-49D6-80E2-BECA63BD9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E2FE-D2E1-43BF-8584-5466F4944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4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433F79-F0EB-4D2E-AEB2-36B4DBC8B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56C54AB-E726-4348-A3FA-D2C6A7DAF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98F8DB4-E817-46E0-93FD-94A2511D1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4002830-0908-46C3-B64A-35F0FF0E35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EB80F67-7E6E-41DA-80CE-EBD5DED85C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067B60F-0729-47FA-9A3F-C9F2A5C35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35F6-BCA4-48F6-8533-9DF9E2FE5A6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7109057-5E81-4C87-B48D-BE107BA16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2023885-C81D-454E-B616-2E9766D68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E2FE-D2E1-43BF-8584-5466F4944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4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68FB82-C385-4E5B-A84D-C21D0F53C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2939E94-3114-4298-BBEF-FC0955AC1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35F6-BCA4-48F6-8533-9DF9E2FE5A6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ED4506E-04F4-44AD-8184-A7E472687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75BC211-6376-45C2-8E12-597B4EE42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E2FE-D2E1-43BF-8584-5466F4944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6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89B3D1A-2EEB-4504-8001-53D0E3B78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35F6-BCA4-48F6-8533-9DF9E2FE5A6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EA2479C-6EF4-44C7-A7A0-F00DF32C4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4A537AA-6C46-4AB8-9D1A-D0CC66AA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E2FE-D2E1-43BF-8584-5466F4944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69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126F3A-26EB-43D1-9204-97ADE32B8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47F620-FEAB-4BB1-885E-8E3F44EA3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F7861BB-DA37-4CC9-9545-EEB162527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A23F9AC-5F62-419A-BE0E-CD674544C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35F6-BCA4-48F6-8533-9DF9E2FE5A6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D978E9E-2438-466F-A4F6-5C93CDC32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D693BB3-7C90-4A3E-B55B-A1C31045C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E2FE-D2E1-43BF-8584-5466F4944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7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E188EC-63C3-412B-A463-8DE8E9047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354B442-B9AC-4B16-A6B7-301BE6F6B4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EAC7312-9D15-4233-9F97-ABB82C986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2F7126A-8DBE-4FA5-B5B1-090ED3CED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35F6-BCA4-48F6-8533-9DF9E2FE5A6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4314DAF-3769-4585-943B-B3FECD7F1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0E17553-2C8C-4DB5-BCCE-DE1A45D9F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E2FE-D2E1-43BF-8584-5466F4944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6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5C430A2-55A4-4D00-9835-5596602CB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FD4F652-BE6C-4691-9381-B76BCA15D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9B64AF-0CE0-4C9F-8DF9-8291946D61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635F6-BCA4-48F6-8533-9DF9E2FE5A6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614B0CE-B6F5-4286-B514-23627E4C09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64819F-1CA0-4744-8B59-F74CEF5679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4E2FE-D2E1-43BF-8584-5466F4944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69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17FD04-EB8D-4BC5-B4F1-093C5DFAF4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Education in </a:t>
            </a:r>
            <a:r>
              <a:rPr lang="en-US" dirty="0" smtClean="0"/>
              <a:t>Tanzania</a:t>
            </a:r>
            <a:br>
              <a:rPr lang="en-US" dirty="0" smtClean="0"/>
            </a:br>
            <a:r>
              <a:rPr lang="en-US" dirty="0" smtClean="0"/>
              <a:t>Quality &amp; </a:t>
            </a:r>
            <a:r>
              <a:rPr lang="en-US" i="1" dirty="0" smtClean="0"/>
              <a:t>its effectiveness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713F5CB-76FD-48DB-BDBC-7125BAE610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/>
              <a:t>Joshua Moshi</a:t>
            </a:r>
          </a:p>
          <a:p>
            <a:r>
              <a:rPr lang="en-US" sz="3200" dirty="0"/>
              <a:t>Education Technical Advisor-CSSC</a:t>
            </a:r>
          </a:p>
        </p:txBody>
      </p:sp>
    </p:spTree>
    <p:extLst>
      <p:ext uri="{BB962C8B-B14F-4D97-AF65-F5344CB8AC3E}">
        <p14:creationId xmlns:p14="http://schemas.microsoft.com/office/powerpoint/2010/main" val="70026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23657A-7E46-465C-B65F-423EAAE37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in Tanzania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961AF8-A043-4215-ACD2-C0EF3BBC2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started</a:t>
            </a:r>
          </a:p>
          <a:p>
            <a:r>
              <a:rPr lang="en-US" dirty="0"/>
              <a:t>Who are the main </a:t>
            </a:r>
            <a:r>
              <a:rPr lang="en-US" dirty="0" smtClean="0"/>
              <a:t>implementers</a:t>
            </a:r>
          </a:p>
          <a:p>
            <a:pPr lvl="1"/>
            <a:r>
              <a:rPr lang="en-US" dirty="0" smtClean="0"/>
              <a:t>Ministry </a:t>
            </a:r>
            <a:r>
              <a:rPr lang="en-US" dirty="0"/>
              <a:t>of Education, Science and Technology(TIE, TEA, TCU, </a:t>
            </a:r>
            <a:r>
              <a:rPr lang="en-US" dirty="0" smtClean="0"/>
              <a:t>NACTEVET </a:t>
            </a:r>
            <a:r>
              <a:rPr lang="en-US" dirty="0"/>
              <a:t>&amp; NECTA)</a:t>
            </a:r>
          </a:p>
          <a:p>
            <a:pPr lvl="1"/>
            <a:r>
              <a:rPr lang="en-US" dirty="0"/>
              <a:t>President Office Rural Authority and Local Government(TEACHERS)</a:t>
            </a:r>
          </a:p>
          <a:p>
            <a:pPr lvl="1"/>
            <a:r>
              <a:rPr lang="en-US" dirty="0"/>
              <a:t>Ministry of finance.( FINANCIAL SUPPORT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Faith base organization-churches</a:t>
            </a:r>
          </a:p>
          <a:p>
            <a:pPr lvl="1"/>
            <a:r>
              <a:rPr lang="en-US" dirty="0" smtClean="0"/>
              <a:t>Private entities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Curriculum- Centrally coordinated by MoEST under TIE</a:t>
            </a:r>
          </a:p>
          <a:p>
            <a:pPr marL="457200" lvl="1" indent="0">
              <a:buNone/>
            </a:pPr>
            <a:r>
              <a:rPr lang="en-US" dirty="0"/>
              <a:t>Education System 2:7:4:2:3+</a:t>
            </a:r>
          </a:p>
        </p:txBody>
      </p:sp>
    </p:spTree>
    <p:extLst>
      <p:ext uri="{BB962C8B-B14F-4D97-AF65-F5344CB8AC3E}">
        <p14:creationId xmlns:p14="http://schemas.microsoft.com/office/powerpoint/2010/main" val="110532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quality assurance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68367"/>
          </a:xfrm>
        </p:spPr>
        <p:txBody>
          <a:bodyPr>
            <a:normAutofit/>
          </a:bodyPr>
          <a:lstStyle/>
          <a:p>
            <a:r>
              <a:rPr lang="en-US" dirty="0" smtClean="0"/>
              <a:t>Government(MoEST through School quality assurance department-zone, region, district/council, ward and school level)</a:t>
            </a:r>
          </a:p>
          <a:p>
            <a:r>
              <a:rPr lang="en-US" dirty="0" smtClean="0"/>
              <a:t>Churches-TEC/CCT-CSSC –diocese-school level</a:t>
            </a:r>
          </a:p>
          <a:p>
            <a:r>
              <a:rPr lang="en-US" dirty="0" smtClean="0"/>
              <a:t>Focus areas</a:t>
            </a:r>
          </a:p>
          <a:p>
            <a:pPr lvl="1"/>
            <a:r>
              <a:rPr lang="en-US" sz="2800" dirty="0" smtClean="0"/>
              <a:t>School governance</a:t>
            </a:r>
          </a:p>
          <a:p>
            <a:pPr lvl="1"/>
            <a:r>
              <a:rPr lang="en-US" sz="2800" dirty="0" smtClean="0"/>
              <a:t>Human resource Management</a:t>
            </a:r>
          </a:p>
          <a:p>
            <a:pPr lvl="1"/>
            <a:r>
              <a:rPr lang="en-US" sz="2800" dirty="0" smtClean="0"/>
              <a:t>Financial management</a:t>
            </a:r>
          </a:p>
          <a:p>
            <a:pPr lvl="1"/>
            <a:r>
              <a:rPr lang="en-US" sz="2800" dirty="0" smtClean="0"/>
              <a:t>Academic implementation</a:t>
            </a:r>
          </a:p>
          <a:p>
            <a:pPr lvl="1"/>
            <a:r>
              <a:rPr lang="en-US" sz="2800" dirty="0" smtClean="0"/>
              <a:t>School infrastructure</a:t>
            </a:r>
          </a:p>
          <a:p>
            <a:pPr lvl="1"/>
            <a:r>
              <a:rPr lang="en-US" sz="2800" dirty="0" smtClean="0"/>
              <a:t>School relationship &amp; social welfare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5120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106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Education in Tanzania Quality &amp; its effectiveness </vt:lpstr>
      <vt:lpstr>Education in Tanzania</vt:lpstr>
      <vt:lpstr>School quality assurance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in Tanzanoa</dc:title>
  <dc:creator>Joshua</dc:creator>
  <cp:lastModifiedBy>Microsoft account</cp:lastModifiedBy>
  <cp:revision>5</cp:revision>
  <dcterms:created xsi:type="dcterms:W3CDTF">2020-12-03T06:40:26Z</dcterms:created>
  <dcterms:modified xsi:type="dcterms:W3CDTF">2022-03-07T06:59:12Z</dcterms:modified>
</cp:coreProperties>
</file>